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68F11-4DBB-43EB-9446-F88500ED96AE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3470-A3D2-40DF-8C0E-156BC3157A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461962"/>
            <a:ext cx="7613649" cy="571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Chinook's Edge School Division #73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Technology Services</cp:lastModifiedBy>
  <cp:revision>1</cp:revision>
  <dcterms:created xsi:type="dcterms:W3CDTF">2010-09-28T17:41:13Z</dcterms:created>
  <dcterms:modified xsi:type="dcterms:W3CDTF">2010-09-28T17:42:18Z</dcterms:modified>
</cp:coreProperties>
</file>